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C2C5-E70C-9C31-6754-8976B9EAA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F621A-671E-BD43-171C-2D644E66B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FB6E1-9CD4-29C7-79AB-F780398E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85E16-4243-3B6D-8B6B-8DBFCF01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7A7C5-8B7D-B727-B208-3D9969CD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7B12-4C51-2287-25E3-864B7E88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A1D46-E8A6-6E96-38FC-5797BE492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B454E-01D3-7A9F-AC25-31F991CB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F209-6CF3-5310-40E0-6C80665A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43505-5C79-DAB0-A8CA-D5CEE952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7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E38AC7-8EE6-DF78-DB45-46E1B84E3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BF4B9-5539-1F02-8292-502D43124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7833B-C781-3EEE-AA98-DA13CB128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1E273-A832-810D-DF77-420AF1EA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82BF-9FDE-25A1-4419-9F95D5CD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BC7C-0B64-0E1A-97E7-2F4F7C22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5C375-B44F-FA71-42C6-0D442CD3D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CFBAC-F1E9-D4FD-28C0-BB981F64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D2084-8A7A-5DF0-793E-681FD8EF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7DA6C-9EB4-D4AC-F2B6-930787EC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7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CE26-8C12-247A-E1AB-524D13B4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3F853-7D77-DE13-A67C-0F99735B9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27E9-5979-097A-1364-8364269B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E415-52EC-AEA4-A6ED-21EDF5BA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FD1E4-4364-814B-A6DF-3917A2B6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5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57702-33BE-3F86-CED7-7A1F3227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847E6-E407-E87A-684B-0EE03A70D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17913-2258-0F6F-D578-E32261DA7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88F4F-EABE-AD8C-C6FB-F96FE676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9737D-76DC-F5E3-44E8-D83FEB64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57ABB-C7B1-BA83-2F65-D804E79B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5A20-3EA1-E845-1ECF-3BF4F7A04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B1B37-6E5B-33BF-F515-D4761CA3A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038A1-2840-80B8-CD7A-6C305B5F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C0264-F179-F91F-8A66-2BED4F1EB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C3CE7D-6D3A-4220-5F9F-E38D9D7F0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28227-21E0-36EC-0A32-947C6396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0455F-7F95-8A2A-33A5-6059BC43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94751-B3C3-7C89-E68E-75D8A523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D291-8407-A298-52DC-E014E98F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949FC-2C3A-06D6-2903-3007F20F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A2A3F-276C-3C68-976D-1C3893B4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AE439-DC8B-6C20-CE79-082C3200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4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22642-767E-9DB4-2E58-175BA0FE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1378A-675C-BA8B-D023-E754E02A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B8B06-9B7D-06AD-8429-A30E35A9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5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6292-728A-5082-42AE-F4311128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BFF4-92F5-1215-C8A6-C6A27E5A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E5964-226B-4372-59E0-6E8D9123D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729E4-BADB-C403-FCD3-9E535497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736E7-5437-F92A-8FC5-7EA534B2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3DE0-D727-3BC1-E745-707A587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360C-0769-F6CF-D7E4-70152568F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D6A67-9E78-BB53-7763-C1C1196DE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3AF28-A650-EFBA-351E-7C0A5ED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F1EDF-B905-FB8C-88EF-1D9D0D15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C9568-171D-D8E1-BBBF-32104526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2A2D6-1ECA-5DE4-440F-1610E0B7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9A653-B312-2361-A91C-C72AF2DD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9BFF6-1754-338F-D1CB-A838BF999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AA6B5-6C72-25CB-21F8-93CD0E65F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06BC-EE16-4B53-A39B-5B6F75DBD38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D2072-C428-101D-0E2F-284F4F6BE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26B8-1B43-FB9F-6BCB-6709B37C7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B5385-9990-4133-9427-C4D4F85D3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8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5A6DF7-3E16-356D-8CBC-F9E341425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689" y="0"/>
            <a:ext cx="7114622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30058D-8F2A-D5EC-1397-289D1FE2EC31}"/>
              </a:ext>
            </a:extLst>
          </p:cNvPr>
          <p:cNvSpPr/>
          <p:nvPr/>
        </p:nvSpPr>
        <p:spPr>
          <a:xfrm>
            <a:off x="4526280" y="1014984"/>
            <a:ext cx="30175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E7A621-EE5B-2ACE-8240-FCB7CC5A5FD0}"/>
              </a:ext>
            </a:extLst>
          </p:cNvPr>
          <p:cNvSpPr/>
          <p:nvPr/>
        </p:nvSpPr>
        <p:spPr>
          <a:xfrm>
            <a:off x="4745736" y="472440"/>
            <a:ext cx="301752" cy="5425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F86729-4F12-0F13-6081-188889987052}"/>
              </a:ext>
            </a:extLst>
          </p:cNvPr>
          <p:cNvSpPr txBox="1"/>
          <p:nvPr/>
        </p:nvSpPr>
        <p:spPr>
          <a:xfrm rot="16200000">
            <a:off x="4534430" y="592258"/>
            <a:ext cx="749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PARKING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ACF99-0DD1-A544-04CA-92D62BD33363}"/>
              </a:ext>
            </a:extLst>
          </p:cNvPr>
          <p:cNvSpPr txBox="1"/>
          <p:nvPr/>
        </p:nvSpPr>
        <p:spPr>
          <a:xfrm>
            <a:off x="2686884" y="91440"/>
            <a:ext cx="1746504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662 WINGS WAY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A08039-AD2D-3167-6A00-7AA1D4D291E0}"/>
              </a:ext>
            </a:extLst>
          </p:cNvPr>
          <p:cNvSpPr/>
          <p:nvPr/>
        </p:nvSpPr>
        <p:spPr>
          <a:xfrm rot="19276164" flipV="1">
            <a:off x="7217357" y="6168789"/>
            <a:ext cx="278080" cy="1568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AE31487-370A-172F-4BA7-3C6BE803EC2C}"/>
              </a:ext>
            </a:extLst>
          </p:cNvPr>
          <p:cNvSpPr/>
          <p:nvPr/>
        </p:nvSpPr>
        <p:spPr>
          <a:xfrm>
            <a:off x="4526280" y="91440"/>
            <a:ext cx="420624" cy="36933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9E528C8-BBEC-CF37-1782-05873BC76B2D}"/>
              </a:ext>
            </a:extLst>
          </p:cNvPr>
          <p:cNvSpPr/>
          <p:nvPr/>
        </p:nvSpPr>
        <p:spPr>
          <a:xfrm rot="16955131" flipV="1">
            <a:off x="7341817" y="5843035"/>
            <a:ext cx="278080" cy="1568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125ED20-F963-B8D0-AE75-2DFC9D950D38}"/>
              </a:ext>
            </a:extLst>
          </p:cNvPr>
          <p:cNvSpPr/>
          <p:nvPr/>
        </p:nvSpPr>
        <p:spPr>
          <a:xfrm rot="15729967" flipV="1">
            <a:off x="6834906" y="5065554"/>
            <a:ext cx="1131792" cy="1552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9B6CFF3-EB9D-5A5C-B666-3A4979C7FAFF}"/>
              </a:ext>
            </a:extLst>
          </p:cNvPr>
          <p:cNvSpPr/>
          <p:nvPr/>
        </p:nvSpPr>
        <p:spPr>
          <a:xfrm rot="15729967" flipV="1">
            <a:off x="6494371" y="2522199"/>
            <a:ext cx="1099213" cy="161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2675E30-AFF4-6B2B-5AFA-B1348C0AD3D3}"/>
              </a:ext>
            </a:extLst>
          </p:cNvPr>
          <p:cNvSpPr/>
          <p:nvPr/>
        </p:nvSpPr>
        <p:spPr>
          <a:xfrm rot="15729967" flipV="1">
            <a:off x="6654056" y="3788162"/>
            <a:ext cx="1131792" cy="1552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EF0765F-BD26-BC18-EF06-6B57E368747E}"/>
              </a:ext>
            </a:extLst>
          </p:cNvPr>
          <p:cNvSpPr/>
          <p:nvPr/>
        </p:nvSpPr>
        <p:spPr>
          <a:xfrm rot="10800000" flipV="1">
            <a:off x="5916167" y="1937841"/>
            <a:ext cx="972932" cy="142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2E3396C-F432-0A9F-0ABB-37A1FAFCD253}"/>
              </a:ext>
            </a:extLst>
          </p:cNvPr>
          <p:cNvSpPr/>
          <p:nvPr/>
        </p:nvSpPr>
        <p:spPr>
          <a:xfrm rot="10800000" flipV="1">
            <a:off x="4896612" y="1946985"/>
            <a:ext cx="972932" cy="142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40F172-380E-2055-2B99-343DBBFB970C}"/>
              </a:ext>
            </a:extLst>
          </p:cNvPr>
          <p:cNvSpPr txBox="1"/>
          <p:nvPr/>
        </p:nvSpPr>
        <p:spPr>
          <a:xfrm rot="16200000">
            <a:off x="4302596" y="1333684"/>
            <a:ext cx="749120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C9BE2F-D7A1-339E-4394-D34BCFCE749E}"/>
              </a:ext>
            </a:extLst>
          </p:cNvPr>
          <p:cNvSpPr txBox="1"/>
          <p:nvPr/>
        </p:nvSpPr>
        <p:spPr>
          <a:xfrm>
            <a:off x="5302901" y="1833763"/>
            <a:ext cx="131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WINGS WAY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F7CC57-473F-4632-3309-CEEE9BE8B0AB}"/>
              </a:ext>
            </a:extLst>
          </p:cNvPr>
          <p:cNvSpPr txBox="1"/>
          <p:nvPr/>
        </p:nvSpPr>
        <p:spPr>
          <a:xfrm rot="15812812">
            <a:off x="6618086" y="4115203"/>
            <a:ext cx="131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WINGS WAY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792C2B-3517-D641-E121-139B0F11B3A9}"/>
              </a:ext>
            </a:extLst>
          </p:cNvPr>
          <p:cNvSpPr txBox="1"/>
          <p:nvPr/>
        </p:nvSpPr>
        <p:spPr>
          <a:xfrm>
            <a:off x="4235494" y="5345063"/>
            <a:ext cx="1634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AIRPORT BLVD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66A08FF-8EF6-84F3-CBD8-D06F80834C55}"/>
              </a:ext>
            </a:extLst>
          </p:cNvPr>
          <p:cNvSpPr/>
          <p:nvPr/>
        </p:nvSpPr>
        <p:spPr>
          <a:xfrm rot="8810039" flipV="1">
            <a:off x="5109454" y="751118"/>
            <a:ext cx="1814643" cy="13864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435077-C423-6ACC-D30A-095FF83D603E}"/>
              </a:ext>
            </a:extLst>
          </p:cNvPr>
          <p:cNvSpPr/>
          <p:nvPr/>
        </p:nvSpPr>
        <p:spPr>
          <a:xfrm rot="5400000">
            <a:off x="7545191" y="-642231"/>
            <a:ext cx="301752" cy="19814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2EA8D-A3B8-51CF-C789-7D3666AF6295}"/>
              </a:ext>
            </a:extLst>
          </p:cNvPr>
          <p:cNvSpPr txBox="1"/>
          <p:nvPr/>
        </p:nvSpPr>
        <p:spPr>
          <a:xfrm>
            <a:off x="6772430" y="217697"/>
            <a:ext cx="2096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AIR TRAFFIC CONTROL TOWER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643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Pomeroy</dc:creator>
  <cp:lastModifiedBy>Michaela Borovac</cp:lastModifiedBy>
  <cp:revision>4</cp:revision>
  <dcterms:created xsi:type="dcterms:W3CDTF">2026-03-12T22:14:46Z</dcterms:created>
  <dcterms:modified xsi:type="dcterms:W3CDTF">2026-03-16T15:11:16Z</dcterms:modified>
</cp:coreProperties>
</file>